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37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2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493371" y="3723779"/>
            <a:ext cx="11301259" cy="2839441"/>
          </a:xfrm>
          <a:custGeom>
            <a:avLst/>
            <a:gdLst/>
            <a:ahLst/>
            <a:cxnLst/>
            <a:rect l="l" t="t" r="r" b="b"/>
            <a:pathLst>
              <a:path w="11301259" h="2839441">
                <a:moveTo>
                  <a:pt x="0" y="0"/>
                </a:moveTo>
                <a:lnTo>
                  <a:pt x="11301258" y="0"/>
                </a:lnTo>
                <a:lnTo>
                  <a:pt x="11301258" y="2839442"/>
                </a:lnTo>
                <a:lnTo>
                  <a:pt x="0" y="28394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65546" y="8350877"/>
            <a:ext cx="3593754" cy="907423"/>
          </a:xfrm>
          <a:custGeom>
            <a:avLst/>
            <a:gdLst/>
            <a:ahLst/>
            <a:cxnLst/>
            <a:rect l="l" t="t" r="r" b="b"/>
            <a:pathLst>
              <a:path w="3593754" h="907423">
                <a:moveTo>
                  <a:pt x="0" y="0"/>
                </a:moveTo>
                <a:lnTo>
                  <a:pt x="3593754" y="0"/>
                </a:lnTo>
                <a:lnTo>
                  <a:pt x="3593754" y="907423"/>
                </a:lnTo>
                <a:lnTo>
                  <a:pt x="0" y="90742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Propuesta_1</dc:title>
  <dc:creator>regina mardones</dc:creator>
  <cp:lastModifiedBy>Maria Regina Mardones Espinosa</cp:lastModifiedBy>
  <cp:revision>1</cp:revision>
  <dcterms:created xsi:type="dcterms:W3CDTF">2006-08-16T00:00:00Z</dcterms:created>
  <dcterms:modified xsi:type="dcterms:W3CDTF">2025-06-06T20:00:43Z</dcterms:modified>
  <dc:identifier>DAGpcVjnG7w</dc:identifier>
</cp:coreProperties>
</file>